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66" r:id="rId4"/>
    <p:sldId id="269" r:id="rId5"/>
    <p:sldId id="265" r:id="rId6"/>
    <p:sldId id="264" r:id="rId7"/>
    <p:sldId id="270" r:id="rId8"/>
    <p:sldId id="267" r:id="rId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2192" autoAdjust="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B211801-F1BC-40DA-A48D-F0CD6B4E64E1}" type="datetimeFigureOut">
              <a:rPr lang="en-IE" smtClean="0"/>
              <a:t>12/01/2021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D604C25-F5F3-4A5F-87F2-F60B5E71C91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115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04C25-F5F3-4A5F-87F2-F60B5E71C91A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947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04C25-F5F3-4A5F-87F2-F60B5E71C91A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0559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04C25-F5F3-4A5F-87F2-F60B5E71C91A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905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04C25-F5F3-4A5F-87F2-F60B5E71C91A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845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04C25-F5F3-4A5F-87F2-F60B5E71C91A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1715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04C25-F5F3-4A5F-87F2-F60B5E71C91A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5648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04C25-F5F3-4A5F-87F2-F60B5E71C91A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2701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04C25-F5F3-4A5F-87F2-F60B5E71C91A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906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FB2E-C5C3-4C58-B800-0B49FCDB3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FDF37-C194-4D27-B39E-B0669E904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14BD5-C77D-4DE8-9E75-35F9C03AB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DB01-4475-4D72-B180-FFEEA477E786}" type="datetimeFigureOut">
              <a:rPr lang="en-IE" smtClean="0"/>
              <a:t>12/01/2021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0D0D6-9895-4B10-BCEA-15A669F4B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47A52-06A3-422B-8B74-BEC8315D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81A0-A887-41F6-B687-1408F616E7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904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8B0A9-EFEB-4F86-86D7-27963862D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2A083-9773-46B0-8AD6-09B4C56E2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5C9BC-9368-436C-AB32-212E72EB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DB01-4475-4D72-B180-FFEEA477E786}" type="datetimeFigureOut">
              <a:rPr lang="en-IE" smtClean="0"/>
              <a:t>12/01/2021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405B6-50AA-4ADA-9B0A-62C80F071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8653F-E01C-4A42-95E3-5E581916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81A0-A887-41F6-B687-1408F616E7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13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57C956-3EF1-4E41-9EBB-B51A8D681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2A02D4-A075-49B2-B161-110460706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088E6-684E-4903-9039-9EED6DC4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DB01-4475-4D72-B180-FFEEA477E786}" type="datetimeFigureOut">
              <a:rPr lang="en-IE" smtClean="0"/>
              <a:t>12/01/2021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095BC-C346-4202-892D-907830BF2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C667B-058E-4036-B385-AE5CB0F0B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81A0-A887-41F6-B687-1408F616E7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200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75443-AD16-4415-AEC3-F608DE540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387F9-8715-4422-B20D-36C3EBBDE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CAB02-06E6-4748-8B54-82458FBB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DB01-4475-4D72-B180-FFEEA477E786}" type="datetimeFigureOut">
              <a:rPr lang="en-IE" smtClean="0"/>
              <a:t>12/01/2021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EFE03-C8FE-46A1-8718-8D06330D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1EAC0-2A93-4320-A909-7CDBEE19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81A0-A887-41F6-B687-1408F616E7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283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BFFB-B315-4C72-8D8F-64E7E3E21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37611-D0F3-4432-B1A8-750177D2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71183-CB67-4C58-8B7E-B60B8D28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DB01-4475-4D72-B180-FFEEA477E786}" type="datetimeFigureOut">
              <a:rPr lang="en-IE" smtClean="0"/>
              <a:t>12/01/2021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943BF-CF83-4E14-A6A8-09E29C9FB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165F3-0533-4FEC-8CC0-E493B4324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81A0-A887-41F6-B687-1408F616E7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691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5A2CB-A15C-445E-A397-511772C26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F4101-6916-4017-A8EA-ACDC6C9D0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5956F-9052-4E5B-9406-FA444EF3B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EC0D4-D75F-4781-9474-628D7C81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DB01-4475-4D72-B180-FFEEA477E786}" type="datetimeFigureOut">
              <a:rPr lang="en-IE" smtClean="0"/>
              <a:t>12/01/2021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BC8F2-89DB-4B0B-841B-069BFD86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6A34B-105A-45F9-9B60-DDD93806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81A0-A887-41F6-B687-1408F616E7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539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61115-6360-47AC-A8F2-F78F1723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5E96E-C643-4E69-BC61-2E54B5E3B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C929B-7ADE-4E8C-9B37-ADC498F18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EE9124-E6C6-4611-9013-EE9E71875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EDD826-6B72-436B-B6A4-5335954A0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E305CF-F23B-4B91-A3F4-5BF067D62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DB01-4475-4D72-B180-FFEEA477E786}" type="datetimeFigureOut">
              <a:rPr lang="en-IE" smtClean="0"/>
              <a:t>12/01/2021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52F47C-FAFE-43F8-873F-E797A709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A50A2-36CF-49CA-AED1-CC19FBCA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81A0-A887-41F6-B687-1408F616E7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307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39B25-8B6F-4B47-B056-9EC2A045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9BC68-914F-4722-98B7-2E5B14C4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DB01-4475-4D72-B180-FFEEA477E786}" type="datetimeFigureOut">
              <a:rPr lang="en-IE" smtClean="0"/>
              <a:t>12/01/2021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F1260-4311-4EA7-B013-7D26EAFB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DA472-DE3B-4A3E-8562-BB0B8347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81A0-A887-41F6-B687-1408F616E7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6137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A0F920-CDCD-47B7-A084-158C81336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DB01-4475-4D72-B180-FFEEA477E786}" type="datetimeFigureOut">
              <a:rPr lang="en-IE" smtClean="0"/>
              <a:t>12/01/2021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05A0E-CB90-42BB-BD21-13973740D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56B90-83AB-4C3E-9080-F94F9F3B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81A0-A887-41F6-B687-1408F616E7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796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EFCD8-58AF-4605-B5F9-F09D0FEAF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CBC5B-FAD0-4F0B-BC54-5E4DBA179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1385F-82A4-4502-A827-D97868EE2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DF606-B8EE-44E6-8499-8F6F5697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DB01-4475-4D72-B180-FFEEA477E786}" type="datetimeFigureOut">
              <a:rPr lang="en-IE" smtClean="0"/>
              <a:t>12/01/2021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F429C-2AE0-4E25-823B-08F6DB32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90483-ECA1-4E16-8D83-F7AFE9870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81A0-A887-41F6-B687-1408F616E7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252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6B231-E581-42C7-A9C9-3B648108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1357A-1357-45D7-821A-7B09A9AF6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F8A92-B52C-46F2-B5D5-72FC36439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1DE53-76BF-4CFE-B47D-39F2CA853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DB01-4475-4D72-B180-FFEEA477E786}" type="datetimeFigureOut">
              <a:rPr lang="en-IE" smtClean="0"/>
              <a:t>12/01/2021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95BAD-4388-486A-8E13-718993E6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26097-AAF0-452F-8138-FB4CD8DEB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81A0-A887-41F6-B687-1408F616E7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145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41686-ABDD-4730-84E2-C4FBAC6E9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49C3C-48E7-4352-B529-63C283639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B6EB9-436B-4CAB-B844-9CEF50A19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DB01-4475-4D72-B180-FFEEA477E786}" type="datetimeFigureOut">
              <a:rPr lang="en-IE" smtClean="0"/>
              <a:t>12/01/2021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3CC20-CBF1-4895-83A1-557E917F2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C8F4D-8DC8-419F-AE12-F0F399D15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A81A0-A887-41F6-B687-1408F616E7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255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emf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odinfo.ie/frs/en/graiguenamanagh-tinnahinchfrs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emf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GTFRS@Byrnelooby.com" TargetMode="External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mailto:Emir.slatttery@kilkennycoco.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C802A9-C685-44B1-BD9A-234FB0BA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6099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rial Rounded MT Bold" panose="020F0704030504030204" pitchFamily="34" charset="0"/>
              </a:rPr>
              <a:t>Graiguenamangh/Tinnahinch</a:t>
            </a:r>
            <a:br>
              <a:rPr lang="en-US" sz="4800" dirty="0">
                <a:latin typeface="Arial Rounded MT Bold" panose="020F0704030504030204" pitchFamily="34" charset="0"/>
              </a:rPr>
            </a:br>
            <a:br>
              <a:rPr lang="en-US" sz="4800" dirty="0">
                <a:latin typeface="Arial Rounded MT Bold" panose="020F0704030504030204" pitchFamily="34" charset="0"/>
              </a:rPr>
            </a:br>
            <a:r>
              <a:rPr lang="en-US" sz="3200" dirty="0">
                <a:latin typeface="Arial Rounded MT Bold" panose="020F0704030504030204" pitchFamily="34" charset="0"/>
              </a:rPr>
              <a:t>FLOOD RELIEF SCHEME</a:t>
            </a:r>
            <a:br>
              <a:rPr lang="en-US" dirty="0"/>
            </a:b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5DD64-A660-464E-9FFA-5B62A6B99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540" y="4545661"/>
            <a:ext cx="10515600" cy="150018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UPDATE – JANUARY 2020</a:t>
            </a:r>
          </a:p>
          <a:p>
            <a:pPr algn="ctr"/>
            <a:r>
              <a:rPr lang="en-US" sz="2800" b="1" dirty="0"/>
              <a:t>Emir Slattery, Project Manager, Kilkenny County Council.</a:t>
            </a:r>
            <a:endParaRPr lang="en-IE" sz="2800" b="1" dirty="0"/>
          </a:p>
        </p:txBody>
      </p:sp>
      <p:pic>
        <p:nvPicPr>
          <p:cNvPr id="6" name="Picture 5" descr="C:\Users\weafers\Desktop\OPW_Mark_Std_Colour.png">
            <a:extLst>
              <a:ext uri="{FF2B5EF4-FFF2-40B4-BE49-F238E27FC236}">
                <a16:creationId xmlns:a16="http://schemas.microsoft.com/office/drawing/2014/main" id="{1A4C6331-E4F7-46B4-B1D8-B114123801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321" y="104505"/>
            <a:ext cx="2907679" cy="70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238541-84D3-4B7D-B226-4B65AFC8A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2"/>
            <a:ext cx="3545058" cy="8432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A20A60-A37E-4D00-A462-E152A6AE2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124" y="31472"/>
            <a:ext cx="2907679" cy="8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57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B4585F8-DB21-4DD2-A3B8-5062C271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IE" dirty="0"/>
            </a:br>
            <a:r>
              <a:rPr lang="en-IE" dirty="0"/>
              <a:t>Storm Frank – December 2015/January 2016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23F772E-D5B6-461C-B23C-0B21A14B0C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8AAF956-51AB-4EDD-A9F2-9E333D8EFF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37" y="1825624"/>
            <a:ext cx="5181600" cy="4667249"/>
          </a:xfrm>
        </p:spPr>
      </p:pic>
      <p:pic>
        <p:nvPicPr>
          <p:cNvPr id="6" name="Picture 5" descr="C:\Users\weafers\Desktop\OPW_Mark_Std_Colour.png">
            <a:extLst>
              <a:ext uri="{FF2B5EF4-FFF2-40B4-BE49-F238E27FC236}">
                <a16:creationId xmlns:a16="http://schemas.microsoft.com/office/drawing/2014/main" id="{1A4C6331-E4F7-46B4-B1D8-B114123801D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321" y="104505"/>
            <a:ext cx="2907679" cy="70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238541-84D3-4B7D-B226-4B65AFC8A5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2"/>
            <a:ext cx="3545058" cy="8432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A20A60-A37E-4D00-A462-E152A6AE2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124" y="31472"/>
            <a:ext cx="2907679" cy="843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B1843E-F0C7-4C34-8BC9-DE55134772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825625"/>
            <a:ext cx="5181601" cy="46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3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B4585F8-DB21-4DD2-A3B8-5062C271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IE" dirty="0"/>
            </a:b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B7C3BD-C5E3-4DA4-810C-81C8DB0D3C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IE" sz="4000" dirty="0"/>
              <a:t>									Scheme </a:t>
            </a:r>
          </a:p>
          <a:p>
            <a:pPr marL="0" indent="0" algn="ctr">
              <a:buNone/>
            </a:pPr>
            <a:r>
              <a:rPr lang="en-IE" sz="4000" dirty="0"/>
              <a:t>									 Area</a:t>
            </a:r>
          </a:p>
          <a:p>
            <a:pPr marL="0" indent="0" algn="ctr">
              <a:buNone/>
            </a:pPr>
            <a:r>
              <a:rPr lang="en-IE" sz="2600" dirty="0"/>
              <a:t>				                 </a:t>
            </a:r>
            <a:r>
              <a:rPr lang="en-US" altLang="en-US" sz="2400" dirty="0">
                <a:ea typeface="ＭＳ Ｐゴシック" panose="020B0600070205080204" pitchFamily="34" charset="-128"/>
              </a:rPr>
              <a:t>T</a:t>
            </a:r>
            <a:endParaRPr lang="en-IE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733B9-EFDB-43AE-9FBB-5C96DB618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0" y="1825625"/>
            <a:ext cx="3124200" cy="4351338"/>
          </a:xfrm>
        </p:spPr>
        <p:txBody>
          <a:bodyPr>
            <a:normAutofit fontScale="55000" lnSpcReduction="20000"/>
          </a:bodyPr>
          <a:lstStyle/>
          <a:p>
            <a:r>
              <a:rPr lang="en-IE" sz="3200" dirty="0"/>
              <a:t>Funding was approved by the OPW for Flood Relief Scheme in 2018 – 9.06 million euros was allocated.</a:t>
            </a:r>
          </a:p>
          <a:p>
            <a:r>
              <a:rPr lang="en-IE" sz="3200" dirty="0"/>
              <a:t>The Study Area</a:t>
            </a:r>
          </a:p>
          <a:p>
            <a:r>
              <a:rPr lang="en-IE" sz="3200" dirty="0"/>
              <a:t>Aligned with CFRAM’s</a:t>
            </a:r>
          </a:p>
          <a:p>
            <a:r>
              <a:rPr lang="en-IE" sz="3200" dirty="0"/>
              <a:t>River Barrow, River Duiske and any tributaries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The study will include any areas that require hydrological or environmental assessment as part of the scheme.</a:t>
            </a:r>
            <a:endParaRPr lang="en-IE" sz="3200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                    </a:t>
            </a:r>
          </a:p>
        </p:txBody>
      </p:sp>
      <p:pic>
        <p:nvPicPr>
          <p:cNvPr id="6" name="Picture 5" descr="C:\Users\weafers\Desktop\OPW_Mark_Std_Colour.png">
            <a:extLst>
              <a:ext uri="{FF2B5EF4-FFF2-40B4-BE49-F238E27FC236}">
                <a16:creationId xmlns:a16="http://schemas.microsoft.com/office/drawing/2014/main" id="{1A4C6331-E4F7-46B4-B1D8-B114123801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321" y="104505"/>
            <a:ext cx="2907679" cy="70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238541-84D3-4B7D-B226-4B65AFC8A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2"/>
            <a:ext cx="3545058" cy="8432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A20A60-A37E-4D00-A462-E152A6AE2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124" y="31472"/>
            <a:ext cx="2907679" cy="843250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3FE5E6F8-594A-4A55-866C-0DA97C16A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1" y="1537494"/>
            <a:ext cx="7610266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29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B4585F8-DB21-4DD2-A3B8-5062C271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IE" dirty="0"/>
            </a:b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B7C3BD-C5E3-4DA4-810C-81C8DB0D3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4000" dirty="0" err="1"/>
              <a:t>TimeFrame</a:t>
            </a:r>
            <a:r>
              <a:rPr lang="en-IE" sz="4000" dirty="0"/>
              <a:t> for Project</a:t>
            </a:r>
          </a:p>
          <a:p>
            <a:pPr marL="0" indent="0" algn="ctr">
              <a:buNone/>
            </a:pPr>
            <a:r>
              <a:rPr lang="en-IE" sz="4000" dirty="0"/>
              <a:t>									      </a:t>
            </a:r>
            <a:r>
              <a:rPr lang="en-IE" sz="1800" dirty="0"/>
              <a:t>Completed By:</a:t>
            </a:r>
          </a:p>
          <a:p>
            <a:r>
              <a:rPr lang="en-IE" sz="2600" dirty="0"/>
              <a:t>Stage 1	Scheme Development and Preliminary Design		</a:t>
            </a:r>
            <a:r>
              <a:rPr lang="en-IE" sz="2400" dirty="0"/>
              <a:t>Q4 2021</a:t>
            </a:r>
            <a:endParaRPr lang="en-IE" sz="2600" dirty="0"/>
          </a:p>
          <a:p>
            <a:r>
              <a:rPr lang="en-IE" sz="2600" dirty="0"/>
              <a:t>Stage 2	Planning and Public Exhibition				</a:t>
            </a:r>
            <a:r>
              <a:rPr lang="en-IE" sz="2400" dirty="0"/>
              <a:t>Q3 2022</a:t>
            </a:r>
            <a:endParaRPr lang="en-IE" sz="2600" dirty="0"/>
          </a:p>
          <a:p>
            <a:r>
              <a:rPr lang="en-IE" sz="2600" dirty="0"/>
              <a:t>Stage 3	Detailed Design, Confirmation and Tender		</a:t>
            </a:r>
            <a:r>
              <a:rPr lang="en-IE" sz="2400" dirty="0"/>
              <a:t>Q1 2023</a:t>
            </a:r>
            <a:endParaRPr lang="en-IE" sz="2600" dirty="0"/>
          </a:p>
          <a:p>
            <a:r>
              <a:rPr lang="en-IE" sz="2600" dirty="0"/>
              <a:t>Stage 4	Construction Supervision					</a:t>
            </a:r>
            <a:r>
              <a:rPr lang="en-IE" sz="2400" dirty="0"/>
              <a:t>Q1 2025</a:t>
            </a:r>
            <a:endParaRPr lang="en-IE" sz="2600" dirty="0"/>
          </a:p>
          <a:p>
            <a:r>
              <a:rPr lang="en-IE" sz="2600" dirty="0"/>
              <a:t>Stage 5	Handover of Works						</a:t>
            </a:r>
            <a:r>
              <a:rPr lang="en-IE" sz="2400" dirty="0"/>
              <a:t>Q2 2026</a:t>
            </a:r>
            <a:endParaRPr lang="en-IE" sz="2600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6" name="Picture 5" descr="C:\Users\weafers\Desktop\OPW_Mark_Std_Colour.png">
            <a:extLst>
              <a:ext uri="{FF2B5EF4-FFF2-40B4-BE49-F238E27FC236}">
                <a16:creationId xmlns:a16="http://schemas.microsoft.com/office/drawing/2014/main" id="{1A4C6331-E4F7-46B4-B1D8-B114123801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321" y="104505"/>
            <a:ext cx="2907679" cy="70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238541-84D3-4B7D-B226-4B65AFC8A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2"/>
            <a:ext cx="3545058" cy="8432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A20A60-A37E-4D00-A462-E152A6AE2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124" y="31472"/>
            <a:ext cx="2907679" cy="8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0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B4585F8-DB21-4DD2-A3B8-5062C271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IE" dirty="0"/>
            </a:b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B7C3BD-C5E3-4DA4-810C-81C8DB0D3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IE" sz="4300" b="1" dirty="0"/>
              <a:t>Progress to Date on Stage 1</a:t>
            </a:r>
            <a:r>
              <a:rPr lang="en-IE" b="1" dirty="0"/>
              <a:t>:</a:t>
            </a:r>
          </a:p>
          <a:p>
            <a:r>
              <a:rPr lang="en-IE" dirty="0"/>
              <a:t>Kilkenny County Council appointed Byrne </a:t>
            </a:r>
            <a:r>
              <a:rPr lang="en-IE" dirty="0" err="1"/>
              <a:t>Looby</a:t>
            </a:r>
            <a:r>
              <a:rPr lang="en-IE" dirty="0"/>
              <a:t> &amp; Partners as Consultations to develop and implement a Flood Relief Scheme in March 2020</a:t>
            </a:r>
          </a:p>
          <a:p>
            <a:r>
              <a:rPr lang="en-IE" dirty="0"/>
              <a:t>Project Website went live in June 2020</a:t>
            </a:r>
          </a:p>
          <a:p>
            <a:r>
              <a:rPr lang="en-IE" dirty="0"/>
              <a:t>Public Consultation – Online due to </a:t>
            </a:r>
            <a:r>
              <a:rPr lang="en-IE" dirty="0" err="1"/>
              <a:t>Covid</a:t>
            </a:r>
            <a:r>
              <a:rPr lang="en-IE" dirty="0"/>
              <a:t> 19 restrictions July 2020</a:t>
            </a:r>
          </a:p>
          <a:p>
            <a:r>
              <a:rPr lang="en-IE" dirty="0"/>
              <a:t>Newsletter Drop – October 2020</a:t>
            </a:r>
          </a:p>
          <a:p>
            <a:r>
              <a:rPr lang="en-IE" dirty="0"/>
              <a:t>Topographical Survey completed in November 2020</a:t>
            </a:r>
          </a:p>
          <a:p>
            <a:r>
              <a:rPr lang="en-IE" dirty="0"/>
              <a:t>Environmental Baseline Surveys are on-going in the Scheme Area.</a:t>
            </a:r>
          </a:p>
          <a:p>
            <a:r>
              <a:rPr lang="en-IE" dirty="0"/>
              <a:t>Hydrology &amp; Hydraulic Design of both the Barrow and Duiske Rivers is on-going</a:t>
            </a:r>
          </a:p>
          <a:p>
            <a:r>
              <a:rPr lang="en-IE" dirty="0"/>
              <a:t>Stage 1 Completion date is the end of 2021</a:t>
            </a:r>
          </a:p>
          <a:p>
            <a:endParaRPr lang="en-IE" dirty="0"/>
          </a:p>
        </p:txBody>
      </p:sp>
      <p:pic>
        <p:nvPicPr>
          <p:cNvPr id="6" name="Picture 5" descr="C:\Users\weafers\Desktop\OPW_Mark_Std_Colour.png">
            <a:extLst>
              <a:ext uri="{FF2B5EF4-FFF2-40B4-BE49-F238E27FC236}">
                <a16:creationId xmlns:a16="http://schemas.microsoft.com/office/drawing/2014/main" id="{1A4C6331-E4F7-46B4-B1D8-B114123801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321" y="104505"/>
            <a:ext cx="2907679" cy="70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238541-84D3-4B7D-B226-4B65AFC8A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2"/>
            <a:ext cx="3545058" cy="8432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A20A60-A37E-4D00-A462-E152A6AE2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124" y="31472"/>
            <a:ext cx="2907679" cy="8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3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8B140-16C4-4D60-A4F3-30A1176942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Project Website went live – Friday 26</a:t>
            </a:r>
            <a:r>
              <a:rPr lang="en-US" baseline="30000" dirty="0"/>
              <a:t>th</a:t>
            </a:r>
            <a:r>
              <a:rPr lang="en-US" dirty="0"/>
              <a:t> June 2020</a:t>
            </a:r>
          </a:p>
          <a:p>
            <a:r>
              <a:rPr lang="en-IE" dirty="0">
                <a:hlinkClick r:id="rId3"/>
              </a:rPr>
              <a:t>www.floodinfo.ie/frs/en/graiguenamanagh-tinnahinchfrs</a:t>
            </a:r>
            <a:endParaRPr lang="en-IE" dirty="0"/>
          </a:p>
          <a:p>
            <a:r>
              <a:rPr lang="en-IE" dirty="0"/>
              <a:t>It is aimed as a resource for the public, providing information and the latest project developments and will be updated as the scheme progresses.</a:t>
            </a:r>
          </a:p>
          <a:p>
            <a:endParaRPr lang="en-IE" dirty="0"/>
          </a:p>
        </p:txBody>
      </p:sp>
      <p:pic>
        <p:nvPicPr>
          <p:cNvPr id="6" name="Picture 5" descr="C:\Users\weafers\Desktop\OPW_Mark_Std_Colour.png">
            <a:extLst>
              <a:ext uri="{FF2B5EF4-FFF2-40B4-BE49-F238E27FC236}">
                <a16:creationId xmlns:a16="http://schemas.microsoft.com/office/drawing/2014/main" id="{1A4C6331-E4F7-46B4-B1D8-B114123801D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321" y="104505"/>
            <a:ext cx="2907679" cy="70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238541-84D3-4B7D-B226-4B65AFC8A5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2"/>
            <a:ext cx="3545058" cy="8432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A20A60-A37E-4D00-A462-E152A6AE2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124" y="31472"/>
            <a:ext cx="2907679" cy="843250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14457822-F905-40DC-BD55-2C06389122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838200" y="1336431"/>
            <a:ext cx="5181600" cy="528945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B4585F8-DB21-4DD2-A3B8-5062C271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3042"/>
            <a:ext cx="10515600" cy="606608"/>
          </a:xfrm>
        </p:spPr>
        <p:txBody>
          <a:bodyPr>
            <a:normAutofit fontScale="90000"/>
          </a:bodyPr>
          <a:lstStyle/>
          <a:p>
            <a:br>
              <a:rPr lang="en-IE" dirty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5626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8B140-16C4-4D60-A4F3-30A1176942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IE" dirty="0"/>
              <a:t>Newsletter Drop</a:t>
            </a:r>
          </a:p>
          <a:p>
            <a:r>
              <a:rPr lang="en-IE" dirty="0"/>
              <a:t>All residents &amp; premises in Graiguenamangh/Tinnahinch in Oct 2020</a:t>
            </a:r>
          </a:p>
          <a:p>
            <a:r>
              <a:rPr lang="en-IE" dirty="0"/>
              <a:t>Purpose of the Newsletter is to inform the public of the scheme and progress to date</a:t>
            </a:r>
          </a:p>
          <a:p>
            <a:r>
              <a:rPr lang="en-IE" dirty="0"/>
              <a:t>Provided Contact details for the Project Team</a:t>
            </a:r>
          </a:p>
          <a:p>
            <a:r>
              <a:rPr lang="en-IE" dirty="0"/>
              <a:t>Submissions/Comments Welcome</a:t>
            </a:r>
          </a:p>
        </p:txBody>
      </p:sp>
      <p:pic>
        <p:nvPicPr>
          <p:cNvPr id="6" name="Picture 5" descr="C:\Users\weafers\Desktop\OPW_Mark_Std_Colour.png">
            <a:extLst>
              <a:ext uri="{FF2B5EF4-FFF2-40B4-BE49-F238E27FC236}">
                <a16:creationId xmlns:a16="http://schemas.microsoft.com/office/drawing/2014/main" id="{1A4C6331-E4F7-46B4-B1D8-B114123801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321" y="104505"/>
            <a:ext cx="2907679" cy="70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238541-84D3-4B7D-B226-4B65AFC8A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2"/>
            <a:ext cx="3545058" cy="8432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A20A60-A37E-4D00-A462-E152A6AE2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124" y="31472"/>
            <a:ext cx="2907679" cy="84325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B4585F8-DB21-4DD2-A3B8-5062C271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3042"/>
            <a:ext cx="10515600" cy="606608"/>
          </a:xfrm>
        </p:spPr>
        <p:txBody>
          <a:bodyPr>
            <a:normAutofit fontScale="90000"/>
          </a:bodyPr>
          <a:lstStyle/>
          <a:p>
            <a:br>
              <a:rPr lang="en-IE" dirty="0"/>
            </a:br>
            <a:endParaRPr lang="en-IE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161DB48-4B35-404E-99F1-E71916C63E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/>
          <a:srcRect l="26721" t="19027" r="42115" b="5759"/>
          <a:stretch/>
        </p:blipFill>
        <p:spPr>
          <a:xfrm>
            <a:off x="838200" y="1045611"/>
            <a:ext cx="4005923" cy="556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9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B4585F8-DB21-4DD2-A3B8-5062C271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IE" dirty="0"/>
            </a:b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B7C3BD-C5E3-4DA4-810C-81C8DB0D3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4000" b="1" dirty="0"/>
              <a:t>Contact Details</a:t>
            </a:r>
          </a:p>
          <a:p>
            <a:pPr marL="0" indent="0" algn="ctr">
              <a:buNone/>
            </a:pPr>
            <a:endParaRPr lang="en-IE" b="1" dirty="0"/>
          </a:p>
          <a:p>
            <a:pPr marL="0" indent="0" algn="ctr">
              <a:buNone/>
            </a:pPr>
            <a:endParaRPr lang="en-IE" b="1" dirty="0"/>
          </a:p>
          <a:p>
            <a:pPr marL="0" indent="0" algn="ctr">
              <a:buNone/>
            </a:pPr>
            <a:r>
              <a:rPr lang="en-IE" b="1" dirty="0"/>
              <a:t>Email : </a:t>
            </a:r>
            <a:r>
              <a:rPr lang="en-IE" b="1" dirty="0">
                <a:hlinkClick r:id="rId3"/>
              </a:rPr>
              <a:t>GTFRS@Byrnelooby.com</a:t>
            </a:r>
            <a:r>
              <a:rPr lang="en-IE" b="1" dirty="0"/>
              <a:t> </a:t>
            </a:r>
          </a:p>
          <a:p>
            <a:pPr marL="0" indent="0" algn="ctr">
              <a:buNone/>
            </a:pPr>
            <a:endParaRPr lang="en-IE" b="1" dirty="0"/>
          </a:p>
          <a:p>
            <a:pPr marL="0" indent="0" algn="ctr">
              <a:buNone/>
            </a:pPr>
            <a:r>
              <a:rPr lang="en-IE" b="1" dirty="0"/>
              <a:t>Or</a:t>
            </a:r>
          </a:p>
          <a:p>
            <a:pPr marL="0" indent="0" algn="ctr">
              <a:buNone/>
            </a:pPr>
            <a:endParaRPr lang="en-IE" b="1" dirty="0"/>
          </a:p>
          <a:p>
            <a:pPr marL="0" indent="0" algn="ctr">
              <a:buNone/>
            </a:pPr>
            <a:r>
              <a:rPr lang="en-IE" b="1" dirty="0">
                <a:hlinkClick r:id="rId4"/>
              </a:rPr>
              <a:t>Emir.slatttery@kilkennycoco.ie</a:t>
            </a:r>
            <a:endParaRPr lang="en-IE" b="1" dirty="0"/>
          </a:p>
          <a:p>
            <a:pPr marL="0" indent="0" algn="ctr">
              <a:buNone/>
            </a:pPr>
            <a:endParaRPr lang="en-IE" b="1" dirty="0"/>
          </a:p>
          <a:p>
            <a:endParaRPr lang="en-IE" dirty="0"/>
          </a:p>
          <a:p>
            <a:endParaRPr lang="en-IE" sz="3600" dirty="0"/>
          </a:p>
          <a:p>
            <a:pPr marL="0" indent="0">
              <a:buNone/>
            </a:pPr>
            <a:endParaRPr lang="en-IE" sz="4300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6" name="Picture 5" descr="C:\Users\weafers\Desktop\OPW_Mark_Std_Colour.png">
            <a:extLst>
              <a:ext uri="{FF2B5EF4-FFF2-40B4-BE49-F238E27FC236}">
                <a16:creationId xmlns:a16="http://schemas.microsoft.com/office/drawing/2014/main" id="{1A4C6331-E4F7-46B4-B1D8-B114123801D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321" y="104505"/>
            <a:ext cx="2907679" cy="70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238541-84D3-4B7D-B226-4B65AFC8A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2"/>
            <a:ext cx="3545058" cy="8432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A20A60-A37E-4D00-A462-E152A6AE28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124" y="31472"/>
            <a:ext cx="2907679" cy="8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72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400</Words>
  <Application>Microsoft Office PowerPoint</Application>
  <PresentationFormat>Widescreen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Arial Rounded MT Bold</vt:lpstr>
      <vt:lpstr>Calibri</vt:lpstr>
      <vt:lpstr>Calibri Light</vt:lpstr>
      <vt:lpstr>Office Theme</vt:lpstr>
      <vt:lpstr>Graiguenamangh/Tinnahinch  FLOOD RELIEF SCHEME </vt:lpstr>
      <vt:lpstr> Storm Frank – December 2015/January 2016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 RELIEF SCHEMES</dc:title>
  <dc:creator>Emir Slattery</dc:creator>
  <cp:lastModifiedBy>Emir Slattery</cp:lastModifiedBy>
  <cp:revision>35</cp:revision>
  <cp:lastPrinted>2021-01-11T14:31:49Z</cp:lastPrinted>
  <dcterms:created xsi:type="dcterms:W3CDTF">2020-07-02T10:40:04Z</dcterms:created>
  <dcterms:modified xsi:type="dcterms:W3CDTF">2021-01-12T12:36:14Z</dcterms:modified>
</cp:coreProperties>
</file>